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68" r:id="rId2"/>
    <p:sldId id="503" r:id="rId3"/>
    <p:sldId id="499" r:id="rId4"/>
    <p:sldId id="502" r:id="rId5"/>
    <p:sldId id="508" r:id="rId6"/>
    <p:sldId id="509" r:id="rId7"/>
    <p:sldId id="511" r:id="rId8"/>
    <p:sldId id="513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yan Muñoz" initials="BM" lastIdx="1" clrIdx="0">
    <p:extLst>
      <p:ext uri="{19B8F6BF-5375-455C-9EA6-DF929625EA0E}">
        <p15:presenceInfo xmlns:p15="http://schemas.microsoft.com/office/powerpoint/2012/main" userId="e8555389773a26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97" d="100"/>
          <a:sy n="97" d="100"/>
        </p:scale>
        <p:origin x="97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9-02T14:14:10.125" idx="1">
    <p:pos x="9495" y="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2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581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2/09/2025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comments" Target="../comments/commen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B5BCB2F-B921-42E8-83DF-7D8E2C6CA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566" y="1460991"/>
            <a:ext cx="3422868" cy="342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083968" y="1979816"/>
            <a:ext cx="41617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MINDSET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MOLINA CIFUENTES JUAN SEBASTIAN 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LEAL POVEDA KAREN DANIELA 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RODRIGUEZ CIFUENTES BRYAN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spectos importantes al diseñar supermercados - Horus construcciones">
            <a:extLst>
              <a:ext uri="{FF2B5EF4-FFF2-40B4-BE49-F238E27FC236}">
                <a16:creationId xmlns:a16="http://schemas.microsoft.com/office/drawing/2014/main" id="{27CFDAAE-68FD-41D4-8D0A-D982419148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61" r="182"/>
          <a:stretch/>
        </p:blipFill>
        <p:spPr bwMode="auto">
          <a:xfrm>
            <a:off x="7860163" y="0"/>
            <a:ext cx="43318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294968" y="3361925"/>
            <a:ext cx="57027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El proyecto </a:t>
            </a:r>
            <a:r>
              <a:rPr lang="es-MX" sz="1600" b="1" dirty="0" err="1"/>
              <a:t>Mindset</a:t>
            </a:r>
            <a:r>
              <a:rPr lang="es-MX" sz="1600" dirty="0"/>
              <a:t> se implementa en </a:t>
            </a:r>
            <a:r>
              <a:rPr lang="es-MX" sz="1600" b="1" dirty="0"/>
              <a:t>Mercados </a:t>
            </a:r>
            <a:r>
              <a:rPr lang="es-MX" sz="1600" b="1" dirty="0" err="1"/>
              <a:t>Ahorramás</a:t>
            </a:r>
            <a:r>
              <a:rPr lang="es-MX" sz="1600" b="1" dirty="0"/>
              <a:t> S.A.S.</a:t>
            </a:r>
            <a:r>
              <a:rPr lang="es-MX" sz="1600" dirty="0"/>
              <a:t> con el fin de apoyar la </a:t>
            </a:r>
            <a:r>
              <a:rPr lang="es-MX" sz="1600" b="1" dirty="0"/>
              <a:t>salud ocupacional</a:t>
            </a:r>
            <a:r>
              <a:rPr lang="es-MX" sz="1600" dirty="0"/>
              <a:t> de sus colaboradores. El aplicativo promueve pausas activas y recordatorios que fortalecen el bienestar físico y mental, previenen riesgos laborales y contribuyen a mejorar la productividad dentro de la organización.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456236" y="2218127"/>
            <a:ext cx="114472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/>
              <a:t>Mercados </a:t>
            </a:r>
            <a:r>
              <a:rPr lang="es-MX" sz="2000" dirty="0" err="1"/>
              <a:t>Ahorramás</a:t>
            </a:r>
            <a:r>
              <a:rPr lang="es-MX" sz="2000" dirty="0"/>
              <a:t> S.A.S., ubicada en Bogotá y dedicada a la compra y venta de productos de primera necesidad, presenta la necesidad de fortalecer sus procesos de </a:t>
            </a:r>
            <a:r>
              <a:rPr lang="es-MX" sz="2000" b="1" dirty="0"/>
              <a:t>salud ocupacional</a:t>
            </a:r>
            <a:r>
              <a:rPr lang="es-MX" sz="2000" dirty="0"/>
              <a:t>. Actualmente, los colaboradores no cuentan con un sistema que fomente de manera constante las pausas activas, ni con recordatorios que apoyen el cuidado físico y mental durante la jornada laboral. Esta situación genera riesgos asociados al sedentarismo, fatiga y disminución en la productividad. A través de entrevistas, encuestas y observación directa se identificó que la empresa requiere una herramienta tecnológica que organice estas actividades, registre la participación de los empleados y facilite el seguimiento de los responsables de talento humano. De esta manera, se busca promover hábitos saludables, prevenir enfermedades laborales y mejorar la calidad de vida en el trabajo, aportando al mismo tiempo al rendimiento y al compromiso organizacional.</a:t>
            </a:r>
            <a:endParaRPr lang="es-MX" sz="2000" dirty="0">
              <a:latin typeface="Work Sans Light" pitchFamily="2" charset="77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9BB507C-89ED-4168-AB47-727FCD92C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5819" y="158814"/>
            <a:ext cx="3477110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556217" y="409782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363384" y="1221023"/>
            <a:ext cx="52644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Desarrollar e implementar un </a:t>
            </a:r>
            <a:r>
              <a:rPr lang="es-MX" sz="1600" b="1" dirty="0"/>
              <a:t>Sistema de Información Web denominado MINDSET</a:t>
            </a:r>
            <a:r>
              <a:rPr lang="es-MX" sz="1600" dirty="0"/>
              <a:t>, que permita gestionar de manera integral los procesos internos de la empresa [Nombre de la Empresa], brindando herramientas tecnológicas para el </a:t>
            </a:r>
            <a:r>
              <a:rPr lang="es-MX" sz="1600" b="1" dirty="0"/>
              <a:t>seguimiento, control, apoyo y optimización</a:t>
            </a:r>
            <a:r>
              <a:rPr lang="es-MX" sz="1600" dirty="0"/>
              <a:t> de la información, con el fin de mejorar la </a:t>
            </a:r>
            <a:r>
              <a:rPr lang="es-MX" sz="1600" b="1" dirty="0"/>
              <a:t>eficiencia operativa</a:t>
            </a:r>
            <a:r>
              <a:rPr lang="es-MX" sz="1600" dirty="0"/>
              <a:t>, la </a:t>
            </a:r>
            <a:r>
              <a:rPr lang="es-MX" sz="1600" b="1" dirty="0"/>
              <a:t>toma de decisiones</a:t>
            </a:r>
            <a:r>
              <a:rPr lang="es-MX" sz="1600" dirty="0"/>
              <a:t> y la </a:t>
            </a:r>
            <a:r>
              <a:rPr lang="es-MX" sz="1600" b="1" dirty="0"/>
              <a:t>productividad empresarial</a:t>
            </a:r>
            <a:r>
              <a:rPr lang="es-MX" sz="1600" dirty="0"/>
              <a:t>.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56217" y="302641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363384" y="3703009"/>
            <a:ext cx="48348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/>
              <a:t>Gestionar la información de los usuarios mediante un módulo que permita registrar, actualizar, consultar y eliminar datos de empleados y administradores.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/>
              <a:t>Gestionar el proceso de facilitando el registro, seguimiento y control de las actividades para optimizar tiempos y reducir errores.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  <p:pic>
        <p:nvPicPr>
          <p:cNvPr id="2050" name="Picture 2" descr="Pasos necesarios para el registro de un código fuente">
            <a:extLst>
              <a:ext uri="{FF2B5EF4-FFF2-40B4-BE49-F238E27FC236}">
                <a16:creationId xmlns:a16="http://schemas.microsoft.com/office/drawing/2014/main" id="{1C47D5C4-368C-4EF5-BC8E-A99CBC348C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211"/>
          <a:stretch/>
        </p:blipFill>
        <p:spPr bwMode="auto">
          <a:xfrm>
            <a:off x="5561578" y="0"/>
            <a:ext cx="66304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957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/>
              <a:t>La solución:</a:t>
            </a:r>
            <a:r>
              <a:rPr lang="es-MX" sz="1600" dirty="0"/>
              <a:t> Se propone el desarrollo de un Sistema de Información Web denominado </a:t>
            </a:r>
            <a:r>
              <a:rPr lang="es-MX" sz="1600" b="1" dirty="0"/>
              <a:t>“Gestión de Pausas Activas”</a:t>
            </a:r>
            <a:r>
              <a:rPr lang="es-MX" sz="1600" dirty="0"/>
              <a:t>, que servirá como herramienta tecnológica de apoyo para fomentar hábitos saludables y el seguimiento de actividades de </a:t>
            </a:r>
            <a:r>
              <a:rPr lang="es-MX" sz="1600" b="1" dirty="0"/>
              <a:t>salud ocupacional</a:t>
            </a:r>
            <a:r>
              <a:rPr lang="es-MX" sz="1600" dirty="0"/>
              <a:t> en la empresa </a:t>
            </a:r>
            <a:r>
              <a:rPr lang="es-MX" sz="1600" b="1" dirty="0"/>
              <a:t>Mercados </a:t>
            </a:r>
            <a:r>
              <a:rPr lang="es-MX" sz="1600" b="1" dirty="0" err="1"/>
              <a:t>Ahorramás</a:t>
            </a:r>
            <a:r>
              <a:rPr lang="es-MX" sz="1600" b="1" dirty="0"/>
              <a:t> S.A.S.</a:t>
            </a:r>
            <a:endParaRPr lang="es-MX" sz="1600" dirty="0"/>
          </a:p>
          <a:p>
            <a:r>
              <a:rPr lang="es-MX" sz="1600" b="1" dirty="0"/>
              <a:t>La importancia del sistema:</a:t>
            </a:r>
            <a:r>
              <a:rPr lang="es-MX" sz="1600" dirty="0"/>
              <a:t> Permitirá a los colaboradores contar con recordatorios programados, registro de participación y acceso a rutinas personalizadas, reduciendo riesgos asociados al sedentarismo, fatiga y estrés laboral. Además, los responsables de talento humano podrán monitorear la asistencia, generar reportes gráficos e impresos y tomar decisiones más efectivas en la gestión del bienestar laboral.</a:t>
            </a:r>
          </a:p>
          <a:p>
            <a:r>
              <a:rPr lang="es-MX" sz="1600" b="1" dirty="0"/>
              <a:t>El aporte al sector:</a:t>
            </a:r>
            <a:r>
              <a:rPr lang="es-MX" sz="1600" dirty="0"/>
              <a:t> El sistema para </a:t>
            </a:r>
            <a:r>
              <a:rPr lang="es-MX" sz="1600" b="1" dirty="0"/>
              <a:t>Mercados </a:t>
            </a:r>
            <a:r>
              <a:rPr lang="es-MX" sz="1600" b="1" dirty="0" err="1"/>
              <a:t>Ahorramás</a:t>
            </a:r>
            <a:r>
              <a:rPr lang="es-MX" sz="1600" b="1" dirty="0"/>
              <a:t> S.A.S.</a:t>
            </a:r>
            <a:r>
              <a:rPr lang="es-MX" sz="1600" dirty="0"/>
              <a:t> servirá como ejemplo en el sector comercial, demostrando cómo la integración de herramientas tecnológicas contribuye a mejorar la calidad de vida de los trabajadores, prevenir enfermedades laborales y aumentar la productividad organizacional.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9F6C361-225C-463A-B42B-82836207D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181" y="222839"/>
            <a:ext cx="1115655" cy="110084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09BB306-44EE-488D-A4A5-C6BF1F929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516" y="222839"/>
            <a:ext cx="1115655" cy="111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El aplicativo de </a:t>
            </a:r>
            <a:r>
              <a:rPr lang="es-MX" b="1" dirty="0"/>
              <a:t>Salud Ocupacional y Bienestar</a:t>
            </a:r>
            <a:r>
              <a:rPr lang="es-MX" dirty="0"/>
              <a:t> para </a:t>
            </a:r>
            <a:r>
              <a:rPr lang="es-MX" b="1" dirty="0"/>
              <a:t>Mercados </a:t>
            </a:r>
            <a:r>
              <a:rPr lang="es-MX" b="1" dirty="0" err="1"/>
              <a:t>Ahorramás</a:t>
            </a:r>
            <a:r>
              <a:rPr lang="es-MX" b="1" dirty="0"/>
              <a:t> S.A.S.</a:t>
            </a:r>
            <a:r>
              <a:rPr lang="es-MX" dirty="0"/>
              <a:t> estará orientado a mejorar la calidad de vida laboral de los colaboradores mediante diferentes módulos integrados.</a:t>
            </a:r>
          </a:p>
          <a:p>
            <a:endParaRPr lang="es-MX" dirty="0"/>
          </a:p>
          <a:p>
            <a:r>
              <a:rPr lang="es-MX" dirty="0"/>
              <a:t>Entre sus funcionalidades principales se incluye la gestión de </a:t>
            </a:r>
            <a:r>
              <a:rPr lang="es-MX" b="1" dirty="0"/>
              <a:t>pausas activas</a:t>
            </a:r>
            <a:r>
              <a:rPr lang="es-MX" dirty="0"/>
              <a:t>, con recordatorios personalizados y registro de cumplimiento; un módulo de </a:t>
            </a:r>
            <a:r>
              <a:rPr lang="es-MX" b="1" dirty="0"/>
              <a:t>capacitaciones virtuales</a:t>
            </a:r>
            <a:r>
              <a:rPr lang="es-MX" dirty="0"/>
              <a:t>, donde los empleados podrán acceder a cursos cortos y evaluaciones; y un módulo de </a:t>
            </a:r>
            <a:r>
              <a:rPr lang="es-MX" b="1" dirty="0"/>
              <a:t>reportes de riesgos laborales</a:t>
            </a:r>
            <a:r>
              <a:rPr lang="es-MX" dirty="0"/>
              <a:t>, para registrar y dar seguimiento a incidentes o situaciones que afecten la seguridad en el trabajo.</a:t>
            </a:r>
          </a:p>
          <a:p>
            <a:endParaRPr lang="es-MX" dirty="0"/>
          </a:p>
          <a:p>
            <a:r>
              <a:rPr lang="es-MX" dirty="0"/>
              <a:t>Además, contará con paneles de control para supervisores, quienes podrán visualizar estadísticas, generar reportes de participación, asignar rutinas y recibir retroalimentación de los trabajadores. El sistema será accesible desde dispositivos web y móviles, permitiendo así flexibilidad y facilidad de uso. No se desarrollarán funciones de nómina, facturación o gestión de inventarios, ya que el objetivo es centrarse en el bienestar físico, mental y laboral de los empleados.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EB208CD-7EEB-405B-A231-7834219C9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890" y="158814"/>
            <a:ext cx="3477110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/>
              <a:t>El desarrollo del sistema estará enfocado en los </a:t>
            </a:r>
            <a:r>
              <a:rPr lang="es-MX" sz="1600" b="1" dirty="0"/>
              <a:t>procesos de salud ocupacional y bienestar</a:t>
            </a:r>
            <a:r>
              <a:rPr lang="es-MX" sz="1600" dirty="0"/>
              <a:t>, evitando abarcar áreas administrativas o financieras de la empresa. </a:t>
            </a:r>
          </a:p>
          <a:p>
            <a:endParaRPr lang="es-MX" sz="1600" dirty="0"/>
          </a:p>
          <a:p>
            <a:r>
              <a:rPr lang="es-MX" sz="1600" dirty="0"/>
              <a:t>Se incluirán únicamente módulos como pausas activas, capacitaciones virtuales, encuestas de bienestar, reportes de incidentes y gestión de estadísticas de participación. No se contemplan funciones de diagnóstico médico especializado, control de asistencia biométrica ni conexión con plataformas externas de recursos humanos.</a:t>
            </a:r>
          </a:p>
          <a:p>
            <a:endParaRPr lang="es-MX" sz="1600" dirty="0"/>
          </a:p>
          <a:p>
            <a:r>
              <a:rPr lang="es-MX" sz="1600" dirty="0"/>
              <a:t>El proyecto será desarrollado bajo un </a:t>
            </a:r>
            <a:r>
              <a:rPr lang="es-MX" sz="1600" b="1" dirty="0"/>
              <a:t>patrón arquitectónico MVC</a:t>
            </a:r>
            <a:r>
              <a:rPr lang="es-MX" sz="1600" dirty="0"/>
              <a:t>, con base de datos en </a:t>
            </a:r>
            <a:r>
              <a:rPr lang="es-MX" sz="1600" b="1" dirty="0"/>
              <a:t>MySQL</a:t>
            </a:r>
            <a:r>
              <a:rPr lang="es-MX" sz="1600" dirty="0"/>
              <a:t>, </a:t>
            </a:r>
            <a:r>
              <a:rPr lang="es-MX" sz="1600" dirty="0" err="1"/>
              <a:t>backend</a:t>
            </a:r>
            <a:r>
              <a:rPr lang="es-MX" sz="1600" dirty="0"/>
              <a:t> en </a:t>
            </a:r>
            <a:r>
              <a:rPr lang="es-MX" sz="1600" b="1" dirty="0"/>
              <a:t>PHP/Laravel</a:t>
            </a:r>
            <a:r>
              <a:rPr lang="es-MX" sz="1600" dirty="0"/>
              <a:t>, </a:t>
            </a:r>
            <a:r>
              <a:rPr lang="es-MX" sz="1600" dirty="0" err="1"/>
              <a:t>frontend</a:t>
            </a:r>
            <a:r>
              <a:rPr lang="es-MX" sz="1600" dirty="0"/>
              <a:t> en </a:t>
            </a:r>
            <a:r>
              <a:rPr lang="es-MX" sz="1600" b="1" dirty="0"/>
              <a:t>HTML, CSS, JavaScript y Bootstrap</a:t>
            </a:r>
            <a:r>
              <a:rPr lang="es-MX" sz="1600" dirty="0"/>
              <a:t>, y con una versión móvil construida en </a:t>
            </a:r>
            <a:r>
              <a:rPr lang="es-MX" sz="1600" b="1" dirty="0" err="1"/>
              <a:t>React</a:t>
            </a:r>
            <a:r>
              <a:rPr lang="es-MX" sz="1600" b="1" dirty="0"/>
              <a:t> Native</a:t>
            </a:r>
            <a:r>
              <a:rPr lang="es-MX" sz="1600" dirty="0"/>
              <a:t>. El cronograma se organizará mediante un </a:t>
            </a:r>
            <a:r>
              <a:rPr lang="es-MX" sz="1600" b="1" dirty="0"/>
              <a:t>Modelo Gantt</a:t>
            </a:r>
            <a:r>
              <a:rPr lang="es-MX" sz="1600" dirty="0"/>
              <a:t>, que contemplará fases de análisis de requerimientos, diseño de la arquitectura, desarrollo de módulos, pruebas, capacitación de usuarios y despliegue final.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3718</TotalTime>
  <Words>868</Words>
  <Application>Microsoft Office PowerPoint</Application>
  <PresentationFormat>Panorámica</PresentationFormat>
  <Paragraphs>37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Bryan Muñoz</cp:lastModifiedBy>
  <cp:revision>79</cp:revision>
  <dcterms:created xsi:type="dcterms:W3CDTF">2020-10-01T23:51:28Z</dcterms:created>
  <dcterms:modified xsi:type="dcterms:W3CDTF">2025-09-02T19:18:53Z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